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A4DD8-612E-B244-9461-21D8B8678FCA}" type="datetimeFigureOut">
              <a:rPr lang="es-ES" smtClean="0"/>
              <a:t>5/2/18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35443-6184-2844-A6B2-0500A25FDA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2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1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7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7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45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7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66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54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88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2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918-A1BC-E94E-9497-015E37B05B54}" type="datetimeFigureOut">
              <a:rPr lang="es-ES" smtClean="0"/>
              <a:t>5/2/18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698C-9568-AB4E-AC00-FC65AD3573A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572000" y="1556656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smtClean="0">
                <a:latin typeface="Arial"/>
                <a:cs typeface="Arial"/>
              </a:rPr>
              <a:t>Título de</a:t>
            </a:r>
          </a:p>
          <a:p>
            <a:pPr algn="r"/>
            <a:r>
              <a:rPr lang="es-ES" sz="4800" b="1" dirty="0" smtClean="0">
                <a:latin typeface="Arial"/>
                <a:cs typeface="Arial"/>
              </a:rPr>
              <a:t>la Ponencia</a:t>
            </a:r>
            <a:endParaRPr lang="es-ES" sz="4800" b="1" dirty="0">
              <a:latin typeface="Arial"/>
              <a:cs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571999" y="3374463"/>
            <a:ext cx="418229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 smtClean="0">
                <a:solidFill>
                  <a:srgbClr val="000000"/>
                </a:solidFill>
                <a:latin typeface="Arial"/>
                <a:cs typeface="Arial"/>
              </a:rPr>
              <a:t>Autor</a:t>
            </a:r>
          </a:p>
        </p:txBody>
      </p:sp>
    </p:spTree>
    <p:extLst>
      <p:ext uri="{BB962C8B-B14F-4D97-AF65-F5344CB8AC3E}">
        <p14:creationId xmlns:p14="http://schemas.microsoft.com/office/powerpoint/2010/main" val="357905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67135"/>
          </a:xfrm>
        </p:spPr>
        <p:txBody>
          <a:bodyPr/>
          <a:lstStyle/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907640" y="30822"/>
            <a:ext cx="312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Texto</a:t>
            </a:r>
            <a:endParaRPr lang="es-ES_tradnl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63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80967"/>
            <a:ext cx="8229600" cy="1828534"/>
          </a:xfrm>
        </p:spPr>
        <p:txBody>
          <a:bodyPr>
            <a:normAutofit/>
          </a:bodyPr>
          <a:lstStyle/>
          <a:p>
            <a:pPr algn="r"/>
            <a:r>
              <a:rPr lang="es-ES" dirty="0" smtClean="0">
                <a:latin typeface="Arial"/>
                <a:cs typeface="Arial"/>
              </a:rPr>
              <a:t>Diapositiva de</a:t>
            </a:r>
            <a:br>
              <a:rPr lang="es-ES" dirty="0" smtClean="0">
                <a:latin typeface="Arial"/>
                <a:cs typeface="Arial"/>
              </a:rPr>
            </a:br>
            <a:r>
              <a:rPr lang="es-ES" dirty="0" smtClean="0">
                <a:latin typeface="Arial"/>
                <a:cs typeface="Arial"/>
              </a:rPr>
              <a:t>Transición</a:t>
            </a:r>
            <a:br>
              <a:rPr lang="es-ES" dirty="0" smtClean="0">
                <a:latin typeface="Arial"/>
                <a:cs typeface="Arial"/>
              </a:rPr>
            </a:br>
            <a:r>
              <a:rPr lang="es-ES" sz="2000" dirty="0" smtClean="0">
                <a:latin typeface="Arial"/>
                <a:cs typeface="Arial"/>
              </a:rPr>
              <a:t>(Para cambio de tema o capítulo)</a:t>
            </a:r>
            <a:endParaRPr lang="es-ES" sz="2000" dirty="0">
              <a:latin typeface="Arial"/>
              <a:cs typeface="Arial"/>
            </a:endParaRPr>
          </a:p>
        </p:txBody>
      </p:sp>
      <p:pic>
        <p:nvPicPr>
          <p:cNvPr id="3" name="Imagen 2" descr="minhkoi.net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03" y="327555"/>
            <a:ext cx="2178997" cy="16342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" name="Imagen 3" descr="minhkoi.net-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23" y="2197292"/>
            <a:ext cx="2447795" cy="183584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Imagen 4" descr="minhkoi.net-1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889" y="4140482"/>
            <a:ext cx="2390466" cy="179285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CuadroTexto 5"/>
          <p:cNvSpPr txBox="1"/>
          <p:nvPr/>
        </p:nvSpPr>
        <p:spPr>
          <a:xfrm>
            <a:off x="4826044" y="5297590"/>
            <a:ext cx="312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80572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24</Words>
  <Application>Microsoft Macintosh PowerPoint</Application>
  <PresentationFormat>Presentación en pantalla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Calibri</vt:lpstr>
      <vt:lpstr>Arial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>idographi-k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Velázquez</dc:creator>
  <cp:lastModifiedBy>Usuario de Microsoft Office</cp:lastModifiedBy>
  <cp:revision>35</cp:revision>
  <dcterms:created xsi:type="dcterms:W3CDTF">2015-02-08T00:39:19Z</dcterms:created>
  <dcterms:modified xsi:type="dcterms:W3CDTF">2018-02-06T02:41:17Z</dcterms:modified>
</cp:coreProperties>
</file>