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0"/>
    <p:restoredTop sz="94713"/>
  </p:normalViewPr>
  <p:slideViewPr>
    <p:cSldViewPr snapToGrid="0" snapToObjects="1">
      <p:cViewPr varScale="1">
        <p:scale>
          <a:sx n="189" d="100"/>
          <a:sy n="189" d="100"/>
        </p:scale>
        <p:origin x="168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A4DD8-612E-B244-9461-21D8B8678FCA}" type="datetimeFigureOut">
              <a:rPr lang="es-ES" smtClean="0"/>
              <a:t>22/8/23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35443-6184-2844-A6B2-0500A25FDA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2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1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7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37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45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7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66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54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88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52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918-A1BC-E94E-9497-015E37B05B54}" type="datetimeFigureOut">
              <a:rPr lang="es-ES" smtClean="0"/>
              <a:t>22/8/23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698C-9568-AB4E-AC00-FC65AD3573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719657" y="1635020"/>
            <a:ext cx="4182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Arial"/>
                <a:cs typeface="Arial"/>
              </a:rPr>
              <a:t>Título de</a:t>
            </a:r>
          </a:p>
          <a:p>
            <a:r>
              <a:rPr lang="es-ES" sz="4800" b="1" dirty="0">
                <a:latin typeface="Arial"/>
                <a:cs typeface="Arial"/>
              </a:rPr>
              <a:t>la Ponencia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74813" y="1635020"/>
            <a:ext cx="418229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>
                <a:solidFill>
                  <a:srgbClr val="000000"/>
                </a:solidFill>
                <a:latin typeface="Arial"/>
                <a:cs typeface="Arial"/>
              </a:rPr>
              <a:t>Autor</a:t>
            </a:r>
          </a:p>
        </p:txBody>
      </p:sp>
    </p:spTree>
    <p:extLst>
      <p:ext uri="{BB962C8B-B14F-4D97-AF65-F5344CB8AC3E}">
        <p14:creationId xmlns:p14="http://schemas.microsoft.com/office/powerpoint/2010/main" val="35790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57200" y="742951"/>
            <a:ext cx="8229600" cy="3755089"/>
          </a:xfrm>
        </p:spPr>
        <p:txBody>
          <a:bodyPr/>
          <a:lstStyle/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63456" y="-657093"/>
            <a:ext cx="312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82463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9B15075-A1C3-8143-ACB4-CF913D4E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71" y="1781842"/>
            <a:ext cx="6927699" cy="991985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latin typeface="Arial"/>
                <a:cs typeface="Arial"/>
              </a:rPr>
              <a:t>Diapositiva de</a:t>
            </a:r>
            <a:br>
              <a:rPr lang="es-ES" dirty="0">
                <a:latin typeface="Arial"/>
                <a:cs typeface="Arial"/>
              </a:rPr>
            </a:br>
            <a:r>
              <a:rPr lang="es-ES" dirty="0">
                <a:latin typeface="Arial"/>
                <a:cs typeface="Arial"/>
              </a:rPr>
              <a:t>Transición</a:t>
            </a:r>
            <a:br>
              <a:rPr lang="es-ES" dirty="0">
                <a:latin typeface="Arial"/>
                <a:cs typeface="Arial"/>
              </a:rPr>
            </a:br>
            <a:r>
              <a:rPr lang="es-ES" sz="2000" dirty="0">
                <a:latin typeface="Arial"/>
                <a:cs typeface="Arial"/>
              </a:rPr>
              <a:t>(Para cambio de tema o capítulo)</a:t>
            </a:r>
          </a:p>
        </p:txBody>
      </p:sp>
      <p:pic>
        <p:nvPicPr>
          <p:cNvPr id="10" name="Imagen 9" descr="minhkoi.net-01.jpg">
            <a:extLst>
              <a:ext uri="{FF2B5EF4-FFF2-40B4-BE49-F238E27FC236}">
                <a16:creationId xmlns:a16="http://schemas.microsoft.com/office/drawing/2014/main" id="{E1C3C687-9798-D04B-83F2-237747880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227915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Imagen 10" descr="minhkoi.net-10.jpg">
            <a:extLst>
              <a:ext uri="{FF2B5EF4-FFF2-40B4-BE49-F238E27FC236}">
                <a16:creationId xmlns:a16="http://schemas.microsoft.com/office/drawing/2014/main" id="{BB6D7DB9-68EC-3E48-BB6C-B7E322E7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96" y="1603629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Imagen 11" descr="minhkoi.net-11.jpg">
            <a:extLst>
              <a:ext uri="{FF2B5EF4-FFF2-40B4-BE49-F238E27FC236}">
                <a16:creationId xmlns:a16="http://schemas.microsoft.com/office/drawing/2014/main" id="{B2F3FA20-2FA7-1348-8581-79567F7BC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" y="2979343"/>
            <a:ext cx="1560264" cy="11701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5C9C39-4369-9A43-B089-0C796CA0354C}"/>
              </a:ext>
            </a:extLst>
          </p:cNvPr>
          <p:cNvSpPr txBox="1"/>
          <p:nvPr/>
        </p:nvSpPr>
        <p:spPr>
          <a:xfrm>
            <a:off x="3593066" y="4149541"/>
            <a:ext cx="5550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Las fotos solo son ejemplos. En la presentación final hay que cambiarlas o quitarlas.</a:t>
            </a:r>
          </a:p>
        </p:txBody>
      </p:sp>
    </p:spTree>
    <p:extLst>
      <p:ext uri="{BB962C8B-B14F-4D97-AF65-F5344CB8AC3E}">
        <p14:creationId xmlns:p14="http://schemas.microsoft.com/office/powerpoint/2010/main" val="1805721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35</Words>
  <Application>Microsoft Macintosh PowerPoint</Application>
  <PresentationFormat>Presentación en pantalla (16:9)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Diapositiva de Transición (Para cambio de tema o capítulo)</vt:lpstr>
    </vt:vector>
  </TitlesOfParts>
  <Company>idographi-k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Velázquez</dc:creator>
  <cp:lastModifiedBy>Microsoft Office User</cp:lastModifiedBy>
  <cp:revision>57</cp:revision>
  <dcterms:created xsi:type="dcterms:W3CDTF">2015-02-08T00:39:19Z</dcterms:created>
  <dcterms:modified xsi:type="dcterms:W3CDTF">2023-08-22T20:49:44Z</dcterms:modified>
</cp:coreProperties>
</file>